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5" r:id="rId4"/>
    <p:sldId id="266" r:id="rId5"/>
    <p:sldId id="267" r:id="rId6"/>
    <p:sldId id="264" r:id="rId7"/>
    <p:sldId id="268" r:id="rId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4626"/>
    <a:srgbClr val="BF4C28"/>
    <a:srgbClr val="33A78A"/>
    <a:srgbClr val="48A483"/>
    <a:srgbClr val="127E72"/>
    <a:srgbClr val="E47B2C"/>
    <a:srgbClr val="135048"/>
    <a:srgbClr val="ABABAB"/>
    <a:srgbClr val="424242"/>
    <a:srgbClr val="626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in="-329" max="1080" units="cm"/>
          <inkml:channel name="T" type="integer" max="2.14748E9" units="dev"/>
        </inkml:traceFormat>
        <inkml:channelProperties>
          <inkml:channelProperty channel="X" name="resolution" value="72.31638" units="1/cm"/>
          <inkml:channelProperty channel="Y" name="resolution" value="47.12374" units="1/cm"/>
          <inkml:channelProperty channel="T" name="resolution" value="1" units="1/dev"/>
        </inkml:channelProperties>
      </inkml:inkSource>
      <inkml:timestamp xml:id="ts0" timeString="2020-10-02T15:07:30.164"/>
    </inkml:context>
    <inkml:brush xml:id="br0">
      <inkml:brushProperty name="width" value="0.08819" units="cm"/>
      <inkml:brushProperty name="height" value="0.35278" units="cm"/>
      <inkml:brushProperty name="color" value="#FFC000"/>
      <inkml:brushProperty name="tip" value="rectangle"/>
      <inkml:brushProperty name="rasterOp" value="maskPen"/>
    </inkml:brush>
  </inkml:definitions>
  <inkml:trace contextRef="#ctx0" brushRef="#br0">12825 9924 0</inkml:trace>
</inkml:ink>
</file>

<file path=ppt/media/image1.wm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05448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5462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390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0197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51663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396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930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526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968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566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12234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D683D-ABB1-481F-83A5-723582C9027D}" type="datetimeFigureOut">
              <a:rPr lang="sv-SE" smtClean="0"/>
              <a:t>2020-10-02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0442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wmf"/><Relationship Id="rId11" Type="http://schemas.openxmlformats.org/officeDocument/2006/relationships/image" Target="../media/image4.png"/><Relationship Id="rId5" Type="http://schemas.openxmlformats.org/officeDocument/2006/relationships/oleObject" Target="../embeddings/oleObject1.bin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83433"/>
              </p:ext>
            </p:extLst>
          </p:nvPr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Änden på röret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sp>
        <p:nvSpPr>
          <p:cNvPr id="4" name="textruta 3">
            <a:extLst>
              <a:ext uri="{FF2B5EF4-FFF2-40B4-BE49-F238E27FC236}">
                <a16:creationId xmlns:a16="http://schemas.microsoft.com/office/drawing/2014/main" id="{64C3B1A9-4974-4389-8BD6-8DF62FA35998}"/>
              </a:ext>
            </a:extLst>
          </p:cNvPr>
          <p:cNvSpPr txBox="1"/>
          <p:nvPr/>
        </p:nvSpPr>
        <p:spPr>
          <a:xfrm>
            <a:off x="339175" y="1476201"/>
            <a:ext cx="801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		</a:t>
            </a:r>
            <a:r>
              <a:rPr lang="sv-SE" dirty="0" err="1"/>
              <a:t>Azure</a:t>
            </a:r>
            <a:r>
              <a:rPr lang="sv-SE" dirty="0"/>
              <a:t> </a:t>
            </a:r>
            <a:r>
              <a:rPr lang="sv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realese pipeline och </a:t>
            </a:r>
            <a:r>
              <a:rPr lang="sv-S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tillvägagångssätt</a:t>
            </a:r>
          </a:p>
        </p:txBody>
      </p:sp>
      <p:pic>
        <p:nvPicPr>
          <p:cNvPr id="16" name="Bildobjekt 15">
            <a:extLst>
              <a:ext uri="{FF2B5EF4-FFF2-40B4-BE49-F238E27FC236}">
                <a16:creationId xmlns:a16="http://schemas.microsoft.com/office/drawing/2014/main" id="{A991FA26-BEA4-4D43-A98D-A63C73774B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475" y="2180649"/>
            <a:ext cx="6095238" cy="3428571"/>
          </a:xfrm>
          <a:prstGeom prst="rect">
            <a:avLst/>
          </a:prstGeom>
        </p:spPr>
      </p:pic>
      <p:pic>
        <p:nvPicPr>
          <p:cNvPr id="20" name="Ljud 19">
            <a:hlinkClick r:id="" action="ppaction://media"/>
            <a:extLst>
              <a:ext uri="{FF2B5EF4-FFF2-40B4-BE49-F238E27FC236}">
                <a16:creationId xmlns:a16="http://schemas.microsoft.com/office/drawing/2014/main" id="{E9DED1DC-E2DD-451C-A160-13B01E93D3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84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7"/>
    </mc:Choice>
    <mc:Fallback>
      <p:transition spd="slow" advTm="5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Varför ser våran </a:t>
            </a:r>
            <a:r>
              <a:rPr lang="sv-SE" b="1" dirty="0" err="1">
                <a:solidFill>
                  <a:schemeClr val="bg1">
                    <a:lumMod val="95000"/>
                  </a:schemeClr>
                </a:solidFill>
              </a:rPr>
              <a:t>app</a:t>
            </a:r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 ut som den gör?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sp>
        <p:nvSpPr>
          <p:cNvPr id="2" name="textruta 1">
            <a:extLst>
              <a:ext uri="{FF2B5EF4-FFF2-40B4-BE49-F238E27FC236}">
                <a16:creationId xmlns:a16="http://schemas.microsoft.com/office/drawing/2014/main" id="{7D169F27-C476-4DB6-961F-154D245CAA93}"/>
              </a:ext>
            </a:extLst>
          </p:cNvPr>
          <p:cNvSpPr txBox="1"/>
          <p:nvPr/>
        </p:nvSpPr>
        <p:spPr>
          <a:xfrm>
            <a:off x="3481137" y="1283369"/>
            <a:ext cx="2038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Valet av </a:t>
            </a:r>
            <a:r>
              <a:rPr lang="sv-SE" dirty="0" err="1"/>
              <a:t>webdesign</a:t>
            </a:r>
            <a:endParaRPr lang="en-SE" dirty="0"/>
          </a:p>
        </p:txBody>
      </p:sp>
      <p:pic>
        <p:nvPicPr>
          <p:cNvPr id="8" name="Bildobjekt 7" descr="En bild som visar person, inomhus, håller, hand&#10;&#10;Automatiskt genererad beskrivning">
            <a:extLst>
              <a:ext uri="{FF2B5EF4-FFF2-40B4-BE49-F238E27FC236}">
                <a16:creationId xmlns:a16="http://schemas.microsoft.com/office/drawing/2014/main" id="{A03315EC-E409-49F2-9F32-9639CEC1965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813" y="1946806"/>
            <a:ext cx="5142541" cy="3428361"/>
          </a:xfrm>
          <a:prstGeom prst="rect">
            <a:avLst/>
          </a:prstGeom>
        </p:spPr>
      </p:pic>
      <p:pic>
        <p:nvPicPr>
          <p:cNvPr id="20" name="Ljud 19">
            <a:hlinkClick r:id="" action="ppaction://media"/>
            <a:extLst>
              <a:ext uri="{FF2B5EF4-FFF2-40B4-BE49-F238E27FC236}">
                <a16:creationId xmlns:a16="http://schemas.microsoft.com/office/drawing/2014/main" id="{2D6500E1-13C1-43DB-A5D9-5DF741CCDE5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1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86"/>
    </mc:Choice>
    <mc:Fallback>
      <p:transition spd="slow" advTm="9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Release pipeline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pic>
        <p:nvPicPr>
          <p:cNvPr id="12" name="Bildobjekt 11">
            <a:extLst>
              <a:ext uri="{FF2B5EF4-FFF2-40B4-BE49-F238E27FC236}">
                <a16:creationId xmlns:a16="http://schemas.microsoft.com/office/drawing/2014/main" id="{D88F5CB4-718C-4752-8C1B-801F73F0A6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16" y="1644316"/>
            <a:ext cx="7887595" cy="3866792"/>
          </a:xfrm>
          <a:prstGeom prst="rect">
            <a:avLst/>
          </a:prstGeom>
        </p:spPr>
      </p:pic>
      <p:pic>
        <p:nvPicPr>
          <p:cNvPr id="14" name="Ljud 13">
            <a:hlinkClick r:id="" action="ppaction://media"/>
            <a:extLst>
              <a:ext uri="{FF2B5EF4-FFF2-40B4-BE49-F238E27FC236}">
                <a16:creationId xmlns:a16="http://schemas.microsoft.com/office/drawing/2014/main" id="{BB7DD5B2-945E-4F8C-9B02-72E3856AD6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06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31"/>
    </mc:Choice>
    <mc:Fallback>
      <p:transition spd="slow" advTm="2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6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Release pipeline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pic>
        <p:nvPicPr>
          <p:cNvPr id="12" name="Bildobjekt 11">
            <a:extLst>
              <a:ext uri="{FF2B5EF4-FFF2-40B4-BE49-F238E27FC236}">
                <a16:creationId xmlns:a16="http://schemas.microsoft.com/office/drawing/2014/main" id="{D88F5CB4-718C-4752-8C1B-801F73F0A6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0" y="1178771"/>
            <a:ext cx="8394805" cy="4115445"/>
          </a:xfrm>
          <a:prstGeom prst="rect">
            <a:avLst/>
          </a:prstGeom>
        </p:spPr>
      </p:pic>
      <p:sp>
        <p:nvSpPr>
          <p:cNvPr id="3" name="Ellips 2">
            <a:extLst>
              <a:ext uri="{FF2B5EF4-FFF2-40B4-BE49-F238E27FC236}">
                <a16:creationId xmlns:a16="http://schemas.microsoft.com/office/drawing/2014/main" id="{F783CC11-EC11-4318-87D9-38929A2A74E0}"/>
              </a:ext>
            </a:extLst>
          </p:cNvPr>
          <p:cNvSpPr/>
          <p:nvPr/>
        </p:nvSpPr>
        <p:spPr>
          <a:xfrm>
            <a:off x="1298400" y="2350167"/>
            <a:ext cx="410084" cy="401053"/>
          </a:xfrm>
          <a:prstGeom prst="ellipse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16" name="Ljud 15">
            <a:hlinkClick r:id="" action="ppaction://media"/>
            <a:extLst>
              <a:ext uri="{FF2B5EF4-FFF2-40B4-BE49-F238E27FC236}">
                <a16:creationId xmlns:a16="http://schemas.microsoft.com/office/drawing/2014/main" id="{1DCCDA6B-5AA8-4561-8946-6946144849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50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27"/>
    </mc:Choice>
    <mc:Fallback>
      <p:transition spd="slow" advTm="12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0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Release pipeline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pic>
        <p:nvPicPr>
          <p:cNvPr id="12" name="Bildobjekt 11">
            <a:extLst>
              <a:ext uri="{FF2B5EF4-FFF2-40B4-BE49-F238E27FC236}">
                <a16:creationId xmlns:a16="http://schemas.microsoft.com/office/drawing/2014/main" id="{D88F5CB4-718C-4752-8C1B-801F73F0A6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63" y="1399351"/>
            <a:ext cx="8280272" cy="4059297"/>
          </a:xfrm>
          <a:prstGeom prst="rect">
            <a:avLst/>
          </a:prstGeom>
        </p:spPr>
      </p:pic>
      <p:sp>
        <p:nvSpPr>
          <p:cNvPr id="2" name="Ellips 1">
            <a:extLst>
              <a:ext uri="{FF2B5EF4-FFF2-40B4-BE49-F238E27FC236}">
                <a16:creationId xmlns:a16="http://schemas.microsoft.com/office/drawing/2014/main" id="{89F87232-B6AD-41DB-9E1C-C10D09D02402}"/>
              </a:ext>
            </a:extLst>
          </p:cNvPr>
          <p:cNvSpPr/>
          <p:nvPr/>
        </p:nvSpPr>
        <p:spPr>
          <a:xfrm>
            <a:off x="2453311" y="2646947"/>
            <a:ext cx="433137" cy="652713"/>
          </a:xfrm>
          <a:prstGeom prst="ellipse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pic>
        <p:nvPicPr>
          <p:cNvPr id="13" name="Ljud 12">
            <a:hlinkClick r:id="" action="ppaction://media"/>
            <a:extLst>
              <a:ext uri="{FF2B5EF4-FFF2-40B4-BE49-F238E27FC236}">
                <a16:creationId xmlns:a16="http://schemas.microsoft.com/office/drawing/2014/main" id="{E9EC4C53-9082-46FB-9217-9B760368AF4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4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04"/>
    </mc:Choice>
    <mc:Fallback>
      <p:transition spd="slow" advTm="23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720" y="295562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Designen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pic>
        <p:nvPicPr>
          <p:cNvPr id="3" name="Bildobjekt 2">
            <a:extLst>
              <a:ext uri="{FF2B5EF4-FFF2-40B4-BE49-F238E27FC236}">
                <a16:creationId xmlns:a16="http://schemas.microsoft.com/office/drawing/2014/main" id="{91E1BCA7-4DD4-4DE1-B5BF-BBD70AE4F3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734" y="970548"/>
            <a:ext cx="4561106" cy="455595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1" name="Pennanteckning 40">
                <a:extLst>
                  <a:ext uri="{FF2B5EF4-FFF2-40B4-BE49-F238E27FC236}">
                    <a16:creationId xmlns:a16="http://schemas.microsoft.com/office/drawing/2014/main" id="{49FB982D-A46A-41AA-BD0C-512EB304DE33}"/>
                  </a:ext>
                </a:extLst>
              </p14:cNvPr>
              <p14:cNvContentPartPr/>
              <p14:nvPr/>
            </p14:nvContentPartPr>
            <p14:xfrm>
              <a:off x="4617000" y="3572640"/>
              <a:ext cx="360" cy="360"/>
            </p14:xfrm>
          </p:contentPart>
        </mc:Choice>
        <mc:Fallback>
          <p:pic>
            <p:nvPicPr>
              <p:cNvPr id="41" name="Pennanteckning 40">
                <a:extLst>
                  <a:ext uri="{FF2B5EF4-FFF2-40B4-BE49-F238E27FC236}">
                    <a16:creationId xmlns:a16="http://schemas.microsoft.com/office/drawing/2014/main" id="{49FB982D-A46A-41AA-BD0C-512EB304DE3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601160" y="3509280"/>
                <a:ext cx="3168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51" name="Ljud 50">
            <a:hlinkClick r:id="" action="ppaction://media"/>
            <a:extLst>
              <a:ext uri="{FF2B5EF4-FFF2-40B4-BE49-F238E27FC236}">
                <a16:creationId xmlns:a16="http://schemas.microsoft.com/office/drawing/2014/main" id="{D742DE82-2FC3-489B-98AA-A7986A86516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31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620"/>
    </mc:Choice>
    <mc:Fallback>
      <p:transition spd="slow" advTm="75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Image" r:id="rId5" imgW="6095160" imgH="13714200" progId="Photoshop.Image.13">
                  <p:embed/>
                </p:oleObj>
              </mc:Choice>
              <mc:Fallback>
                <p:oleObj name="Image" r:id="rId5" imgW="6095160" imgH="1371420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758106" y="5910120"/>
            <a:ext cx="2411841" cy="640772"/>
          </a:xfrm>
          <a:prstGeom prst="rect">
            <a:avLst/>
          </a:prstGeom>
          <a:solidFill>
            <a:srgbClr val="7C7C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1189475" y="6045840"/>
            <a:ext cx="1480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Eric Sandberg</a:t>
            </a:r>
          </a:p>
        </p:txBody>
      </p:sp>
      <p:sp>
        <p:nvSpPr>
          <p:cNvPr id="9" name="Rectangle 8"/>
          <p:cNvSpPr/>
          <p:nvPr/>
        </p:nvSpPr>
        <p:spPr>
          <a:xfrm>
            <a:off x="755226" y="307108"/>
            <a:ext cx="8201891" cy="468229"/>
          </a:xfrm>
          <a:prstGeom prst="rect">
            <a:avLst/>
          </a:prstGeom>
          <a:solidFill>
            <a:srgbClr val="626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bg1">
                    <a:lumMod val="95000"/>
                  </a:schemeClr>
                </a:solidFill>
              </a:rPr>
              <a:t>Tankar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1" y="5910119"/>
            <a:ext cx="635011" cy="635011"/>
          </a:xfrm>
          <a:prstGeom prst="rect">
            <a:avLst/>
          </a:prstGeom>
        </p:spPr>
      </p:pic>
      <p:pic>
        <p:nvPicPr>
          <p:cNvPr id="4" name="Bildobjekt 3">
            <a:extLst>
              <a:ext uri="{FF2B5EF4-FFF2-40B4-BE49-F238E27FC236}">
                <a16:creationId xmlns:a16="http://schemas.microsoft.com/office/drawing/2014/main" id="{6489612D-B635-4C2A-8E4D-91EEF16410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235" y="1575885"/>
            <a:ext cx="3171825" cy="3305175"/>
          </a:xfrm>
          <a:prstGeom prst="rect">
            <a:avLst/>
          </a:prstGeom>
        </p:spPr>
      </p:pic>
      <p:pic>
        <p:nvPicPr>
          <p:cNvPr id="24" name="Ljud 23">
            <a:hlinkClick r:id="" action="ppaction://media"/>
            <a:extLst>
              <a:ext uri="{FF2B5EF4-FFF2-40B4-BE49-F238E27FC236}">
                <a16:creationId xmlns:a16="http://schemas.microsoft.com/office/drawing/2014/main" id="{EF315B41-85F9-470E-B85A-5365604681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1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068"/>
    </mc:Choice>
    <mc:Fallback>
      <p:transition spd="slow" advTm="105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2985</TotalTime>
  <Words>44</Words>
  <Application>Microsoft Office PowerPoint</Application>
  <PresentationFormat>Bredbild</PresentationFormat>
  <Paragraphs>16</Paragraphs>
  <Slides>7</Slides>
  <Notes>0</Notes>
  <HiddenSlides>0</HiddenSlides>
  <MMClips>7</MMClips>
  <ScaleCrop>false</ScaleCrop>
  <HeadingPairs>
    <vt:vector size="8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Serverprogram för OLE-inbäddning</vt:lpstr>
      </vt:variant>
      <vt:variant>
        <vt:i4>1</vt:i4>
      </vt:variant>
      <vt:variant>
        <vt:lpstr>Bildrubriker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Image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Eric sandberg</cp:lastModifiedBy>
  <cp:revision>34</cp:revision>
  <dcterms:created xsi:type="dcterms:W3CDTF">2020-09-21T20:46:42Z</dcterms:created>
  <dcterms:modified xsi:type="dcterms:W3CDTF">2020-10-02T16:27:18Z</dcterms:modified>
</cp:coreProperties>
</file>